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59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3381002-0804-4C53-8B1D-5E425FEB21C4}" type="datetimeFigureOut">
              <a:rPr lang="es-ES" smtClean="0"/>
              <a:pPr/>
              <a:t>25/02/2024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7B5039-01E6-4A02-976E-08739BE05D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icit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575" y="166687"/>
            <a:ext cx="4514850" cy="6524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63893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lendario-20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ontrol de materia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00513"/>
            <a:ext cx="9144000" cy="6157487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1886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Control de personal y de  Materiales</a:t>
            </a:r>
            <a:endParaRPr lang="es-E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Control de herramientas y de materiales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control de materiale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2087"/>
            <a:ext cx="8229600" cy="44733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tx1"/>
                </a:solidFill>
              </a:rPr>
              <a:t>Gestión del personal</a:t>
            </a:r>
            <a:endParaRPr lang="es-ES" sz="32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gestion del perso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4875" y="1000422"/>
            <a:ext cx="7987605" cy="585757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Asignación de Trabajos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gestion del personal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0130" y="1431134"/>
            <a:ext cx="8136325" cy="54268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inventario cde ob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o-hacer-una-contratacion-de-obra-publ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9000"/>
            <a:ext cx="9238118" cy="5132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quisitos-y-proceso-de-seleccion-de-una-licitacion-publica-iusli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31233"/>
            <a:ext cx="9144000" cy="4785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icit-contrat-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6260"/>
            <a:ext cx="9144000" cy="4903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ICITAC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175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age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93" y="836712"/>
            <a:ext cx="9205018" cy="42026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1" cy="686873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35352"/>
            <a:ext cx="9120848" cy="54908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u-l-es-el-proceso-para-la-realizaci-n-de-la-obra-p-blica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76672"/>
            <a:ext cx="9143999" cy="565249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</TotalTime>
  <Words>18</Words>
  <Application>Microsoft Office PowerPoint</Application>
  <PresentationFormat>Presentación en pantalla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Control de herramientas y de materiales</vt:lpstr>
      <vt:lpstr>Gestión del personal</vt:lpstr>
      <vt:lpstr>Asignación de Trabajos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</dc:creator>
  <cp:lastModifiedBy>Miguel</cp:lastModifiedBy>
  <cp:revision>6</cp:revision>
  <dcterms:created xsi:type="dcterms:W3CDTF">2024-02-24T07:49:59Z</dcterms:created>
  <dcterms:modified xsi:type="dcterms:W3CDTF">2024-02-25T06:43:28Z</dcterms:modified>
</cp:coreProperties>
</file>