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F813BA7-96D6-4F03-93B2-425D87BB6C2C}" type="datetimeFigureOut">
              <a:rPr lang="es-ES" smtClean="0"/>
              <a:pPr/>
              <a:t>25/02/2024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5A6CC92-9F6A-4A76-A99A-43A8F4E2AFA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13BA7-96D6-4F03-93B2-425D87BB6C2C}" type="datetimeFigureOut">
              <a:rPr lang="es-ES" smtClean="0"/>
              <a:pPr/>
              <a:t>25/02/2024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6CC92-9F6A-4A76-A99A-43A8F4E2AFA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13BA7-96D6-4F03-93B2-425D87BB6C2C}" type="datetimeFigureOut">
              <a:rPr lang="es-ES" smtClean="0"/>
              <a:pPr/>
              <a:t>25/02/2024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6CC92-9F6A-4A76-A99A-43A8F4E2AFA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F813BA7-96D6-4F03-93B2-425D87BB6C2C}" type="datetimeFigureOut">
              <a:rPr lang="es-ES" smtClean="0"/>
              <a:pPr/>
              <a:t>25/02/2024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6CC92-9F6A-4A76-A99A-43A8F4E2AFA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F813BA7-96D6-4F03-93B2-425D87BB6C2C}" type="datetimeFigureOut">
              <a:rPr lang="es-ES" smtClean="0"/>
              <a:pPr/>
              <a:t>25/02/2024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5A6CC92-9F6A-4A76-A99A-43A8F4E2AFA0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F813BA7-96D6-4F03-93B2-425D87BB6C2C}" type="datetimeFigureOut">
              <a:rPr lang="es-ES" smtClean="0"/>
              <a:pPr/>
              <a:t>25/02/2024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5A6CC92-9F6A-4A76-A99A-43A8F4E2AFA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F813BA7-96D6-4F03-93B2-425D87BB6C2C}" type="datetimeFigureOut">
              <a:rPr lang="es-ES" smtClean="0"/>
              <a:pPr/>
              <a:t>25/02/2024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5A6CC92-9F6A-4A76-A99A-43A8F4E2AFA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13BA7-96D6-4F03-93B2-425D87BB6C2C}" type="datetimeFigureOut">
              <a:rPr lang="es-ES" smtClean="0"/>
              <a:pPr/>
              <a:t>25/02/2024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6CC92-9F6A-4A76-A99A-43A8F4E2AFA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F813BA7-96D6-4F03-93B2-425D87BB6C2C}" type="datetimeFigureOut">
              <a:rPr lang="es-ES" smtClean="0"/>
              <a:pPr/>
              <a:t>25/02/2024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5A6CC92-9F6A-4A76-A99A-43A8F4E2AFA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F813BA7-96D6-4F03-93B2-425D87BB6C2C}" type="datetimeFigureOut">
              <a:rPr lang="es-ES" smtClean="0"/>
              <a:pPr/>
              <a:t>25/02/2024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5A6CC92-9F6A-4A76-A99A-43A8F4E2AFA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F813BA7-96D6-4F03-93B2-425D87BB6C2C}" type="datetimeFigureOut">
              <a:rPr lang="es-ES" smtClean="0"/>
              <a:pPr/>
              <a:t>25/02/2024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5A6CC92-9F6A-4A76-A99A-43A8F4E2AFA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F813BA7-96D6-4F03-93B2-425D87BB6C2C}" type="datetimeFigureOut">
              <a:rPr lang="es-ES" smtClean="0"/>
              <a:pPr/>
              <a:t>25/02/2024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5A6CC92-9F6A-4A76-A99A-43A8F4E2AFA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3 Imagen" descr="CONTROL AVANCE PRESD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59725" y="1753034"/>
            <a:ext cx="5924550" cy="2867025"/>
          </a:xfrm>
          <a:prstGeom prst="rect">
            <a:avLst/>
          </a:prstGeom>
        </p:spPr>
      </p:pic>
      <p:pic>
        <p:nvPicPr>
          <p:cNvPr id="5" name="4 Imagen" descr="control avance PROYEC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764797"/>
            <a:ext cx="9144000" cy="5143500"/>
          </a:xfrm>
          <a:prstGeom prst="rect">
            <a:avLst/>
          </a:prstGeom>
        </p:spPr>
      </p:pic>
      <p:pic>
        <p:nvPicPr>
          <p:cNvPr id="6" name="5 Imagen" descr="control avance-1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64575" y="2276872"/>
            <a:ext cx="4514850" cy="2419350"/>
          </a:xfrm>
          <a:prstGeom prst="rect">
            <a:avLst/>
          </a:prstGeom>
        </p:spPr>
      </p:pic>
      <p:pic>
        <p:nvPicPr>
          <p:cNvPr id="7" name="6 Imagen" descr="control avance PROYEC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CONTROL AVANCE PRESDT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45227" y="1124744"/>
            <a:ext cx="9189227" cy="4446877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control avance-1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355" y="1124744"/>
            <a:ext cx="9137645" cy="4896544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3 Marcador de contenido" descr="Revi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0"/>
            <a:ext cx="7920880" cy="6864763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29258"/>
          </a:xfrm>
        </p:spPr>
        <p:txBody>
          <a:bodyPr/>
          <a:lstStyle/>
          <a:p>
            <a:pPr algn="ctr"/>
            <a:r>
              <a:rPr lang="es-E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PRESTO</a:t>
            </a:r>
            <a:endParaRPr lang="es-E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Marcador de contenido" descr="Presto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1052736"/>
            <a:ext cx="9144000" cy="5544616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3 Marcador de contenido" descr="NavisWorks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" y="0"/>
            <a:ext cx="9143998" cy="6857999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</TotalTime>
  <Words>1</Words>
  <Application>Microsoft Office PowerPoint</Application>
  <PresentationFormat>Presentación en pantalla (4:3)</PresentationFormat>
  <Paragraphs>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Brío</vt:lpstr>
      <vt:lpstr>Diapositiva 1</vt:lpstr>
      <vt:lpstr>Diapositiva 2</vt:lpstr>
      <vt:lpstr>Diapositiva 3</vt:lpstr>
      <vt:lpstr>Diapositiva 4</vt:lpstr>
      <vt:lpstr>PRESTO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Miguel</dc:creator>
  <cp:lastModifiedBy>Miguel</cp:lastModifiedBy>
  <cp:revision>2</cp:revision>
  <dcterms:created xsi:type="dcterms:W3CDTF">2024-02-24T22:29:50Z</dcterms:created>
  <dcterms:modified xsi:type="dcterms:W3CDTF">2024-02-25T07:17:32Z</dcterms:modified>
</cp:coreProperties>
</file>